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4" r:id="rId17"/>
    <p:sldId id="272" r:id="rId18"/>
    <p:sldId id="273" r:id="rId19"/>
    <p:sldId id="275" r:id="rId20"/>
    <p:sldId id="269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9D2973-26F8-4875-B449-AC6D21A3A54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D1D840-1E6D-4B92-862E-4F5CECC1220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Foundations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Hobbes, Locke, Montesquieu, and Rousseau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3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However, he disagreed with Hobbes on two main points.</a:t>
            </a:r>
          </a:p>
          <a:p>
            <a:endParaRPr lang="en-US" sz="2800" dirty="0"/>
          </a:p>
          <a:p>
            <a:r>
              <a:rPr lang="en-US" sz="2800" dirty="0" smtClean="0"/>
              <a:t>1. </a:t>
            </a:r>
            <a:r>
              <a:rPr lang="en-US" sz="2800" dirty="0" smtClean="0"/>
              <a:t>He believed in the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itchFamily="34" charset="0"/>
              </a:rPr>
              <a:t>natural rights of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itchFamily="34" charset="0"/>
              </a:rPr>
              <a:t>man. </a:t>
            </a:r>
            <a:r>
              <a:rPr lang="en-US" sz="2800" dirty="0" smtClean="0"/>
              <a:t>Locke </a:t>
            </a:r>
            <a:r>
              <a:rPr lang="en-US" sz="2800" dirty="0" smtClean="0"/>
              <a:t>argued that natural rights such as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life, liberty, and property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/>
              <a:t>existed in the state of nature and could never be taken away or even voluntarily given up by individuals. These rights were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inalienable</a:t>
            </a:r>
            <a:r>
              <a:rPr lang="en-US" sz="2800" dirty="0" smtClean="0"/>
              <a:t> which means impossible to surrender.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147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2</a:t>
            </a:r>
            <a:r>
              <a:rPr lang="en-US" sz="3200" dirty="0" smtClean="0"/>
              <a:t>. Although he agreed with Hobbes about the social contract, to him it was not just an agreement among the people, but between them and the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sovereign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(</a:t>
            </a:r>
            <a:r>
              <a:rPr lang="en-US" sz="3200" dirty="0" smtClean="0"/>
              <a:t>preferably a king)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494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natural rights of individuals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limited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the power of the king. The king did not hold absolute power, but acted only to enforce and protect the natural rights of the people. If  a sovereign violated these rights, the social contracts was broken and the people had the right to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revolt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and establish a new government.</a:t>
            </a:r>
          </a:p>
          <a:p>
            <a:endParaRPr lang="en-US" dirty="0"/>
          </a:p>
          <a:p>
            <a:r>
              <a:rPr lang="en-US" dirty="0" smtClean="0"/>
              <a:t>**This idea was used by Thomas Jefferson in the Declaration of Independence**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8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Locke spoke out for freedom of thought, speech, and religion, he believed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property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be the most important natural right. He declared that owners may do whatever they want with their property as long as they do not invade the rights of others. </a:t>
            </a:r>
          </a:p>
          <a:p>
            <a:endParaRPr lang="en-US" dirty="0"/>
          </a:p>
          <a:p>
            <a:r>
              <a:rPr lang="en-US" dirty="0" smtClean="0"/>
              <a:t>He believed that government was mainly necessary to promote the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public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good</a:t>
            </a:r>
            <a:r>
              <a:rPr lang="en-US" dirty="0" smtClean="0"/>
              <a:t>, which he felt was to protect property and encourage commerce and little else. (Govern lightly)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Locke favored a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representative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government, but wanted representatives to be only men of property and business. This means only adult male property owners should have the right to vote.</a:t>
            </a:r>
          </a:p>
          <a:p>
            <a:endParaRPr lang="en-US" sz="3200" dirty="0"/>
          </a:p>
          <a:p>
            <a:r>
              <a:rPr lang="en-US" sz="3200" dirty="0" smtClean="0"/>
              <a:t>He believed that the supreme authority of government should reside in the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law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making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legislature.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392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Charles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French noble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1689-1755</a:t>
            </a:r>
          </a:p>
          <a:p>
            <a:endParaRPr lang="en-US" b="1" u="sng" dirty="0"/>
          </a:p>
          <a:p>
            <a:r>
              <a:rPr lang="en-US" dirty="0" smtClean="0"/>
              <a:t>Published 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Spirit of the Law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/>
              <a:t>in 1748.</a:t>
            </a:r>
          </a:p>
          <a:p>
            <a:endParaRPr lang="en-US" dirty="0"/>
          </a:p>
          <a:p>
            <a:r>
              <a:rPr lang="en-US" dirty="0" smtClean="0"/>
              <a:t>He believed that in the state of nature, individuals were so fearful that they avoided 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violence and war</a:t>
            </a:r>
            <a:r>
              <a:rPr lang="en-US" dirty="0" smtClean="0">
                <a:latin typeface="Arial Black" panose="020B0A04020102020204" pitchFamily="34" charset="0"/>
              </a:rPr>
              <a:t>. </a:t>
            </a:r>
            <a:r>
              <a:rPr lang="en-US" dirty="0" smtClean="0"/>
              <a:t>The need for food caused the timid humans to associate with others and seek to live in a society. As soon as man enters into a state of society, he loses the sense of his weakness, 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equality ceases</a:t>
            </a:r>
            <a:r>
              <a:rPr lang="en-US" dirty="0" smtClean="0"/>
              <a:t>, and then commence the state of war.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3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state of war among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individuals and nations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led to human laws and government.</a:t>
            </a:r>
          </a:p>
          <a:p>
            <a:endParaRPr lang="en-US" sz="3200" dirty="0"/>
          </a:p>
          <a:p>
            <a:r>
              <a:rPr lang="en-US" sz="3200" dirty="0" smtClean="0"/>
              <a:t>He believed that the main purpose of government is to maintain law and order,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political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liberty</a:t>
            </a:r>
            <a:r>
              <a:rPr lang="en-US" sz="3200" dirty="0" smtClean="0"/>
              <a:t>, and the property of the individual.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1967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 concluded that the best form of government was one in which the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legislative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(law making),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executive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(king), and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judicial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(court system) powers were separate and kept each other in check to prevent any one branch from becoming too powerful.  </a:t>
            </a:r>
          </a:p>
          <a:p>
            <a:endParaRPr lang="en-US" dirty="0"/>
          </a:p>
          <a:p>
            <a:r>
              <a:rPr lang="en-US" dirty="0" smtClean="0"/>
              <a:t>**This is the foundation of the US Constitution and how our government is currently set up**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73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Jean-Jacques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1712-1778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born in Switzerland where all adult male citizens could vote for a representative government.</a:t>
            </a:r>
          </a:p>
          <a:p>
            <a:endParaRPr lang="en-US" sz="3200" b="1" u="sng" dirty="0"/>
          </a:p>
          <a:p>
            <a:r>
              <a:rPr lang="en-US" sz="3200" dirty="0" smtClean="0"/>
              <a:t>He believed that man was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naturally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good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and was corrupted by society.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9559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 wrote that savages in a state of nature are free, equal, peaceful, and happy. When people began to claim ownership of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property</a:t>
            </a:r>
            <a:r>
              <a:rPr lang="en-US" sz="2800" dirty="0" smtClean="0"/>
              <a:t>, inequality, murder, and war resulted. </a:t>
            </a:r>
          </a:p>
          <a:p>
            <a:endParaRPr lang="en-US" sz="2800" dirty="0"/>
          </a:p>
          <a:p>
            <a:r>
              <a:rPr lang="en-US" sz="2800" dirty="0" smtClean="0"/>
              <a:t>He argued that the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powerful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rich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stole the land belonging to everyone and fooled the common people into accepting them as rulers.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045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The Enlightenment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a. The Enlightenment is the period  in history of western thought and culture, stretching roughly from </a:t>
            </a:r>
            <a:r>
              <a:rPr lang="en-US" sz="2800" b="1" u="sng" dirty="0" smtClean="0">
                <a:solidFill>
                  <a:srgbClr val="FF3300"/>
                </a:solidFill>
                <a:latin typeface="Arial Black" panose="020B0A04020102020204" pitchFamily="34" charset="0"/>
              </a:rPr>
              <a:t>1650-1800</a:t>
            </a:r>
            <a:r>
              <a:rPr lang="en-US" sz="2800" dirty="0"/>
              <a:t> </a:t>
            </a:r>
            <a:r>
              <a:rPr lang="en-US" sz="2800" dirty="0" smtClean="0"/>
              <a:t>and is characterized by dramatic revolutions in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science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/>
              <a:t>philosophy, religious tolerance, society and politics;  These revolutions swept away the medieval world view and ushered in our modern western world.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1060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argued that the social contract was not a willing agreement, but a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fraud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against the people committed by the rich. </a:t>
            </a:r>
          </a:p>
          <a:p>
            <a:endParaRPr lang="en-US" dirty="0"/>
          </a:p>
          <a:p>
            <a:r>
              <a:rPr lang="en-US" dirty="0" smtClean="0"/>
              <a:t>In 1762, he published his most important work called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Social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Contract</a:t>
            </a:r>
            <a:r>
              <a:rPr lang="en-US" dirty="0" smtClean="0"/>
              <a:t>. His first line is still striking today: “Man is born free, and everywhere he is in chains.” This meant that man should never be forced to give up his or her natural rights to a king, yet it was happening in many places.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07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problem in the state of nature was to find a way to protect everyone’s life, liberty, and property while each person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remained</a:t>
            </a:r>
            <a:r>
              <a:rPr lang="en-US" sz="3200" b="1" u="sng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free</a:t>
            </a:r>
            <a:r>
              <a:rPr lang="en-US" sz="3200" dirty="0" smtClean="0"/>
              <a:t>. His solution was for people to enter into a social contract where they would give up all their rights, not to a king, but to the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whole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community</a:t>
            </a:r>
            <a:r>
              <a:rPr lang="en-US" sz="3200" b="1" u="sng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99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of the people were called the sovereign and the people exercised their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general will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/>
              <a:t>to make laws for the public good.</a:t>
            </a:r>
          </a:p>
          <a:p>
            <a:endParaRPr lang="en-US" sz="2800" dirty="0"/>
          </a:p>
          <a:p>
            <a:r>
              <a:rPr lang="en-US" sz="2800" dirty="0" smtClean="0"/>
              <a:t>He believed that the general will of the people could not be decided by elected representatives. He believed in a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direct democracy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/>
              <a:t>in which everyone voted to express the general will and to make the laws of the land.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9293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According to Rousseau, all political power must reside with the </a:t>
            </a:r>
            <a:r>
              <a:rPr lang="en-US" sz="30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people</a:t>
            </a:r>
            <a:r>
              <a:rPr lang="en-US" sz="3000" dirty="0" smtClean="0"/>
              <a:t>, exercising their general will. There can be no separation of powers. The people, meeting together will deliberate individually on laws and then by </a:t>
            </a:r>
            <a:r>
              <a:rPr lang="en-US" sz="30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majority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vote find the general will.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**This general will was later embodied in the words, “We the People…” at the beginning of the US Constitution**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6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believed that religion divided and weakened the state. “It is impossible to live in peace with people you think are damned.” He favored a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civil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religion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that accepted God, but concentrated on the sacredness of the social contract.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397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The Enlightenment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b. Enlightenment thought reaches its height historically in the political upheaval of the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French Revolution</a:t>
            </a:r>
            <a:r>
              <a:rPr lang="en-US" sz="2800" dirty="0" smtClean="0"/>
              <a:t>, in which the traditional political and social orders were violently destroyed and replaced by a political and social order informed by the Enlightenment ideals of freedom and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equality for all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800" dirty="0" smtClean="0"/>
              <a:t>and founded based on the principles of human reason.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60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Enlightenment Philosophers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Starting in the 1600s, European philosophers began debating the question of </a:t>
            </a:r>
            <a:r>
              <a:rPr lang="en-US" sz="36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who should govern a nation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en-US" sz="3600" dirty="0" smtClean="0"/>
              <a:t>As the absolute rule of kings weakened, Enlightenment philosophers argued for different forms of democracy.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853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Thomas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English</a:t>
            </a:r>
            <a:r>
              <a:rPr lang="en-US" sz="2800" dirty="0" smtClean="0"/>
              <a:t> philosopher; 1588-1679</a:t>
            </a:r>
          </a:p>
          <a:p>
            <a:endParaRPr lang="en-US" sz="2800" b="1" u="sng" dirty="0"/>
          </a:p>
          <a:p>
            <a:r>
              <a:rPr lang="en-US" sz="2800" dirty="0" smtClean="0"/>
              <a:t>In 1649, King Charles I was executed during a civil war over who should rule England– Parliament or King Charles I. Shortly after he was executed, Hobbes wrote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Leviathan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800" dirty="0" smtClean="0"/>
              <a:t>a defense of the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absolute power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/>
              <a:t>of kings. Hobbes likened the leviathan to government, a powerful state created to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impose order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6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Hobbes described the state of nature where all individuals were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naturally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/>
              <a:t>free and equal. Every person was free to do what he or she needed to do to survive. </a:t>
            </a:r>
          </a:p>
          <a:p>
            <a:endParaRPr lang="en-US" sz="2800" dirty="0"/>
          </a:p>
          <a:p>
            <a:r>
              <a:rPr lang="en-US" sz="2800" dirty="0" smtClean="0"/>
              <a:t>As a result, everyone suffered from continued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fear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/>
              <a:t>and danger of violent death and that the life of man was solitary, poor, nasty, brutish, and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short</a:t>
            </a:r>
            <a:r>
              <a:rPr lang="en-US" sz="2800" b="1" u="sng" dirty="0" smtClean="0">
                <a:solidFill>
                  <a:srgbClr val="FF0000"/>
                </a:solidFill>
              </a:rPr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301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 the state of nature, there were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 laws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anyone to enforce them.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itchFamily="34" charset="0"/>
              </a:rPr>
              <a:t>Only option was to create government.</a:t>
            </a:r>
            <a:r>
              <a:rPr lang="en-US" b="1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 smtClean="0"/>
              <a:t>He argued that the people agreed among themselves to lay down their natural rights of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equality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freedom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give power to an absolute sovereign. The sovereign was created by the people and would make and enforce the laws to secure a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peaceful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society. He called this agreement the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social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contract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5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Hobbes believed that government headed by a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king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was the best way to create the social contract. Placing all power in the hands of a king would mean more resolute and consistent exercise of political authority. </a:t>
            </a:r>
          </a:p>
          <a:p>
            <a:endParaRPr lang="en-US" sz="2800" dirty="0"/>
          </a:p>
          <a:p>
            <a:r>
              <a:rPr lang="en-US" sz="2800" dirty="0" smtClean="0"/>
              <a:t>He maintained that the social contract was an agreement only among the people and not between them and their king. Once people had given absolute power to the king, they had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right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revolt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against him.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41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English philosopher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1632-1704</a:t>
            </a:r>
            <a:endParaRPr lang="en-US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sz="2800" dirty="0"/>
          </a:p>
          <a:p>
            <a:r>
              <a:rPr lang="en-US" sz="2800" dirty="0" smtClean="0"/>
              <a:t>In 1690, Locke published his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Two Treatises of Government</a:t>
            </a:r>
          </a:p>
          <a:p>
            <a:endParaRPr lang="en-US" sz="2800" b="1" u="sng" dirty="0"/>
          </a:p>
          <a:p>
            <a:r>
              <a:rPr lang="en-US" sz="2800" dirty="0" smtClean="0"/>
              <a:t>He generally agreed with Hobbes about the brutality of the state of nature, which required a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social contract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99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1450</Words>
  <Application>Microsoft Office PowerPoint</Application>
  <PresentationFormat>On-screen Show (4:3)</PresentationFormat>
  <Paragraphs>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Ch. 1 Foundations of Government</vt:lpstr>
      <vt:lpstr>I. The Enlightenment Period</vt:lpstr>
      <vt:lpstr>I. The Enlightenment Period</vt:lpstr>
      <vt:lpstr>II. Enlightenment Philosophers</vt:lpstr>
      <vt:lpstr>1) Thomas Hobbes</vt:lpstr>
      <vt:lpstr>1) Hobbes</vt:lpstr>
      <vt:lpstr>1) Hobbes</vt:lpstr>
      <vt:lpstr>1) Hobbes</vt:lpstr>
      <vt:lpstr>2) John Locke</vt:lpstr>
      <vt:lpstr>2) Locke</vt:lpstr>
      <vt:lpstr>2) Locke</vt:lpstr>
      <vt:lpstr>2) Locke</vt:lpstr>
      <vt:lpstr>2) Locke</vt:lpstr>
      <vt:lpstr>2) Locke</vt:lpstr>
      <vt:lpstr>3) Charles Montesquieu</vt:lpstr>
      <vt:lpstr>3) Montesquieu</vt:lpstr>
      <vt:lpstr>3) Montesquieu</vt:lpstr>
      <vt:lpstr>4) Jean-Jacques Rousseau</vt:lpstr>
      <vt:lpstr>4) Rousseau</vt:lpstr>
      <vt:lpstr>4) Rousseau</vt:lpstr>
      <vt:lpstr>4) Rousseau</vt:lpstr>
      <vt:lpstr>4) Rousseau</vt:lpstr>
      <vt:lpstr>4) Rousseau</vt:lpstr>
      <vt:lpstr>4) Rousseau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</dc:creator>
  <cp:lastModifiedBy>Windows User</cp:lastModifiedBy>
  <cp:revision>15</cp:revision>
  <dcterms:created xsi:type="dcterms:W3CDTF">2013-09-04T21:07:55Z</dcterms:created>
  <dcterms:modified xsi:type="dcterms:W3CDTF">2014-09-04T14:57:27Z</dcterms:modified>
</cp:coreProperties>
</file>